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3600" dirty="0">
                <a:latin typeface="Berlin Sans FB Demi" pitchFamily="34" charset="0"/>
              </a:rPr>
              <a:t/>
            </a:r>
            <a:br>
              <a:rPr lang="es-ES" sz="3600" dirty="0">
                <a:latin typeface="Berlin Sans FB Demi" pitchFamily="34" charset="0"/>
              </a:rPr>
            </a:br>
            <a:r>
              <a:rPr lang="es-ES" sz="3600" smtClean="0">
                <a:latin typeface="Berlin Sans FB Demi" pitchFamily="34" charset="0"/>
              </a:rPr>
              <a:t>Manuela Castrillón </a:t>
            </a:r>
            <a:r>
              <a:rPr lang="es-ES" sz="3600" dirty="0" smtClean="0">
                <a:latin typeface="Berlin Sans FB Demi" pitchFamily="34" charset="0"/>
              </a:rPr>
              <a:t>Valencia</a:t>
            </a:r>
            <a:endParaRPr lang="es-CO" sz="3600" dirty="0">
              <a:latin typeface="Berlin Sans FB Dem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>Refuerzo</a:t>
            </a:r>
            <a:br>
              <a:rPr lang="es-ES" dirty="0" smtClean="0"/>
            </a:br>
            <a:r>
              <a:rPr lang="es-ES" dirty="0" smtClean="0"/>
              <a:t> base de datos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latin typeface="Berlin Sans FB Demi" pitchFamily="34" charset="0"/>
              </a:rPr>
              <a:t>E</a:t>
            </a:r>
            <a:r>
              <a:rPr lang="es-ES" sz="3200" dirty="0" smtClean="0">
                <a:latin typeface="Berlin Sans FB Demi" pitchFamily="34" charset="0"/>
              </a:rPr>
              <a:t>s </a:t>
            </a:r>
            <a:r>
              <a:rPr lang="es-ES" sz="3200" dirty="0">
                <a:latin typeface="Berlin Sans FB Demi" pitchFamily="34" charset="0"/>
              </a:rPr>
              <a:t>una base de </a:t>
            </a:r>
            <a:r>
              <a:rPr lang="es-ES" sz="3200" dirty="0" smtClean="0">
                <a:latin typeface="Berlin Sans FB Demi" pitchFamily="34" charset="0"/>
              </a:rPr>
              <a:t>datos, </a:t>
            </a:r>
            <a:r>
              <a:rPr lang="es-ES" sz="3200" dirty="0">
                <a:latin typeface="Berlin Sans FB Demi" pitchFamily="34" charset="0"/>
              </a:rPr>
              <a:t>el cual es el modelo más utilizado en la actualidad para implementar bases de datos ya planificadas</a:t>
            </a:r>
            <a:r>
              <a:rPr lang="es-ES" sz="3200" dirty="0" smtClean="0">
                <a:latin typeface="Berlin Sans FB Demi" pitchFamily="34" charset="0"/>
              </a:rPr>
              <a:t>.</a:t>
            </a:r>
          </a:p>
          <a:p>
            <a:r>
              <a:rPr lang="es-ES" sz="3200" dirty="0">
                <a:latin typeface="Berlin Sans FB Demi" pitchFamily="34" charset="0"/>
              </a:rPr>
              <a:t>Permiten establecer interconexiones (relaciones) entre los datos (que están guardados en tablas</a:t>
            </a:r>
            <a:r>
              <a:rPr lang="es-ES" sz="3200" dirty="0" smtClean="0">
                <a:latin typeface="Berlin Sans FB Demi" pitchFamily="34" charset="0"/>
              </a:rPr>
              <a:t>).</a:t>
            </a:r>
          </a:p>
          <a:p>
            <a:pPr marL="0" indent="0">
              <a:buNone/>
            </a:pPr>
            <a:endParaRPr lang="es-CO" sz="32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8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TkzlsleHFzo/TNa9qxPHv4I/AAAAAAAAAIg/WMCF8lcixVs/s1600/ModeloRelac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1" y="692696"/>
            <a:ext cx="5067300" cy="2714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3.gstatic.com/images?q=tbn:ANd9GcSawl6W3lq3fH0fo_R8bS7g5xdoIsIUcRYd9KZzus3KVaJFwKBue8s6eO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27408"/>
            <a:ext cx="4527628" cy="2441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0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jerárquico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274768" cy="1108720"/>
          </a:xfrm>
        </p:spPr>
        <p:txBody>
          <a:bodyPr>
            <a:normAutofit/>
          </a:bodyPr>
          <a:lstStyle/>
          <a:p>
            <a:r>
              <a:rPr lang="es-ES" sz="2800" dirty="0" smtClean="0">
                <a:latin typeface="Berlin Sans FB Demi" pitchFamily="34" charset="0"/>
              </a:rPr>
              <a:t>Almacena </a:t>
            </a:r>
            <a:r>
              <a:rPr lang="es-ES" sz="2800" dirty="0">
                <a:latin typeface="Berlin Sans FB Demi" pitchFamily="34" charset="0"/>
              </a:rPr>
              <a:t>la información </a:t>
            </a:r>
            <a:r>
              <a:rPr lang="es-ES" sz="2800" dirty="0" smtClean="0">
                <a:latin typeface="Berlin Sans FB Demi" pitchFamily="34" charset="0"/>
              </a:rPr>
              <a:t>que </a:t>
            </a:r>
            <a:r>
              <a:rPr lang="es-ES" sz="2800" dirty="0">
                <a:latin typeface="Berlin Sans FB Demi" pitchFamily="34" charset="0"/>
              </a:rPr>
              <a:t>enlaza los registros en forma de estructura de </a:t>
            </a:r>
            <a:r>
              <a:rPr lang="es-ES" sz="2800" dirty="0" smtClean="0">
                <a:latin typeface="Berlin Sans FB Demi" pitchFamily="34" charset="0"/>
              </a:rPr>
              <a:t>árbol.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3074" name="Picture 2" descr="http://t2.gstatic.com/images?q=tbn:ANd9GcTJV3ublvEZNKa1h-2n5u9QD3lSZaix4QQb_zX4Bv5sHZpEiT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02744"/>
            <a:ext cx="5040560" cy="1930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6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de red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706816" cy="1396752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Berlin Sans FB Demi" pitchFamily="34" charset="0"/>
              </a:rPr>
              <a:t>E</a:t>
            </a:r>
            <a:r>
              <a:rPr lang="es-ES" sz="2800" dirty="0" smtClean="0">
                <a:latin typeface="Berlin Sans FB Demi" pitchFamily="34" charset="0"/>
              </a:rPr>
              <a:t>s </a:t>
            </a:r>
            <a:r>
              <a:rPr lang="es-ES" sz="2800" dirty="0">
                <a:latin typeface="Berlin Sans FB Demi" pitchFamily="34" charset="0"/>
              </a:rPr>
              <a:t>un Modelo de base de </a:t>
            </a:r>
            <a:r>
              <a:rPr lang="es-ES" sz="2800" dirty="0" smtClean="0">
                <a:latin typeface="Berlin Sans FB Demi" pitchFamily="34" charset="0"/>
              </a:rPr>
              <a:t>datos</a:t>
            </a:r>
            <a:r>
              <a:rPr lang="es-ES" sz="2800" dirty="0">
                <a:latin typeface="Berlin Sans FB Demi" pitchFamily="34" charset="0"/>
              </a:rPr>
              <a:t> </a:t>
            </a:r>
            <a:r>
              <a:rPr lang="es-ES" sz="2800" dirty="0" smtClean="0">
                <a:latin typeface="Berlin Sans FB Demi" pitchFamily="34" charset="0"/>
              </a:rPr>
              <a:t>concebido </a:t>
            </a:r>
            <a:r>
              <a:rPr lang="es-ES" sz="2800" dirty="0">
                <a:latin typeface="Berlin Sans FB Demi" pitchFamily="34" charset="0"/>
              </a:rPr>
              <a:t>como un modo flexible de representar objetos y su relación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4098" name="Picture 2" descr="http://imagenes.mailxmail.com/cursos/imagenes/7/0/sgbd-diagramas-de-estructura-de-datos-en-un-modelo-en-red_22207_1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769" y="3701928"/>
            <a:ext cx="5784158" cy="1947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3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sz="3200" dirty="0">
                <a:latin typeface="Berlin Sans FB Demi" pitchFamily="34" charset="0"/>
              </a:rPr>
              <a:t>Permiten establecer interconexiones (relaciones) entre los datos (que están guardados en tablas).</a:t>
            </a:r>
          </a:p>
          <a:p>
            <a:endParaRPr lang="es-CO" dirty="0"/>
          </a:p>
        </p:txBody>
      </p:sp>
      <p:pic>
        <p:nvPicPr>
          <p:cNvPr id="4" name="Picture 2" descr="http://4.bp.blogspot.com/_TkzlsleHFzo/TNa9qxPHv4I/AAAAAAAAAIg/WMCF8lcixVs/s1600/ModeloRelac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54820"/>
            <a:ext cx="5067300" cy="2714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lógicos basados en registro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latin typeface="Berlin Sans FB Demi" pitchFamily="34" charset="0"/>
              </a:rPr>
              <a:t>Se utilizan para describir datos en los niveles conceptual y físico. Estos modelos utilizan registros e instancias para representar la realidad, así como las relaciones que existen entre estos registros </a:t>
            </a:r>
            <a:r>
              <a:rPr lang="es-ES" sz="2800" dirty="0" smtClean="0">
                <a:latin typeface="Berlin Sans FB Demi" pitchFamily="34" charset="0"/>
              </a:rPr>
              <a:t>o </a:t>
            </a:r>
            <a:r>
              <a:rPr lang="es-ES" sz="2800" dirty="0">
                <a:latin typeface="Berlin Sans FB Demi" pitchFamily="34" charset="0"/>
              </a:rPr>
              <a:t>apuntadores.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1026" name="Picture 2" descr="http://t2.gstatic.com/images?q=tbn:ANd9GcT8q2_Usn9TL754fHbTgcmJtd03pDNLlTWzInrK5jfwshlYBa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37112"/>
            <a:ext cx="5492575" cy="124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409949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44</TotalTime>
  <Words>80</Words>
  <Application>Microsoft Office PowerPoint</Application>
  <PresentationFormat>Presentación en pantalla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Horizonte</vt:lpstr>
      <vt:lpstr>Refuerzo  base de datos</vt:lpstr>
      <vt:lpstr>Modelo Relacional</vt:lpstr>
      <vt:lpstr>Presentación de PowerPoint</vt:lpstr>
      <vt:lpstr>Modelo jerárquico</vt:lpstr>
      <vt:lpstr>Modelo de red</vt:lpstr>
      <vt:lpstr>Modelo relacional</vt:lpstr>
      <vt:lpstr>Modelos lógicos basados en registro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Refuerzo  base de datos</dc:title>
  <dc:creator>IE GABRIEL GARCIA MARQUEZ </dc:creator>
  <cp:lastModifiedBy>IE GABRIEL GARCIA MARQUEZ </cp:lastModifiedBy>
  <cp:revision>5</cp:revision>
  <dcterms:created xsi:type="dcterms:W3CDTF">2012-03-08T13:31:08Z</dcterms:created>
  <dcterms:modified xsi:type="dcterms:W3CDTF">2012-03-08T15:03:21Z</dcterms:modified>
</cp:coreProperties>
</file>